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7" r:id="rId21"/>
    <p:sldId id="290" r:id="rId22"/>
    <p:sldId id="281" r:id="rId23"/>
    <p:sldId id="278" r:id="rId24"/>
    <p:sldId id="291" r:id="rId25"/>
    <p:sldId id="292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Wohlmuth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 vornehmen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682</Words>
  <Application>Microsoft Macintosh PowerPoint</Application>
  <PresentationFormat>Breitbild</PresentationFormat>
  <Paragraphs>165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25</cp:revision>
  <dcterms:created xsi:type="dcterms:W3CDTF">2020-10-21T13:02:41Z</dcterms:created>
  <dcterms:modified xsi:type="dcterms:W3CDTF">2020-10-28T08:36:35Z</dcterms:modified>
</cp:coreProperties>
</file>